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76" r:id="rId1"/>
  </p:sldMasterIdLst>
  <p:notesMasterIdLst>
    <p:notesMasterId r:id="rId3"/>
  </p:notesMasterIdLst>
  <p:sldIdLst>
    <p:sldId id="257" r:id="rId2"/>
  </p:sldIdLst>
  <p:sldSz cx="13076238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17"/>
    <p:restoredTop sz="94607"/>
  </p:normalViewPr>
  <p:slideViewPr>
    <p:cSldViewPr snapToGrid="0" snapToObjects="1">
      <p:cViewPr varScale="1">
        <p:scale>
          <a:sx n="94" d="100"/>
          <a:sy n="94" d="100"/>
        </p:scale>
        <p:origin x="176" y="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1A348B4-9975-524C-BE6E-E74FD2A3F22C}" type="datetimeFigureOut">
              <a:rPr lang="en-US" smtClean="0"/>
              <a:t>8/15/22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77900" y="1143000"/>
            <a:ext cx="49022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170446-59DF-E547-AD83-C08F6D85CE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2854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977900" y="1143000"/>
            <a:ext cx="49022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170446-59DF-E547-AD83-C08F6D85CE5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96271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34530" y="1346836"/>
            <a:ext cx="9807179" cy="2865120"/>
          </a:xfrm>
        </p:spPr>
        <p:txBody>
          <a:bodyPr anchor="b"/>
          <a:lstStyle>
            <a:lvl1pPr algn="ctr">
              <a:defRPr sz="643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34530" y="4322446"/>
            <a:ext cx="9807179" cy="1986914"/>
          </a:xfrm>
        </p:spPr>
        <p:txBody>
          <a:bodyPr/>
          <a:lstStyle>
            <a:lvl1pPr marL="0" indent="0" algn="ctr">
              <a:buNone/>
              <a:defRPr sz="2574"/>
            </a:lvl1pPr>
            <a:lvl2pPr marL="490347" indent="0" algn="ctr">
              <a:buNone/>
              <a:defRPr sz="2145"/>
            </a:lvl2pPr>
            <a:lvl3pPr marL="980694" indent="0" algn="ctr">
              <a:buNone/>
              <a:defRPr sz="1931"/>
            </a:lvl3pPr>
            <a:lvl4pPr marL="1471041" indent="0" algn="ctr">
              <a:buNone/>
              <a:defRPr sz="1716"/>
            </a:lvl4pPr>
            <a:lvl5pPr marL="1961388" indent="0" algn="ctr">
              <a:buNone/>
              <a:defRPr sz="1716"/>
            </a:lvl5pPr>
            <a:lvl6pPr marL="2451735" indent="0" algn="ctr">
              <a:buNone/>
              <a:defRPr sz="1716"/>
            </a:lvl6pPr>
            <a:lvl7pPr marL="2942082" indent="0" algn="ctr">
              <a:buNone/>
              <a:defRPr sz="1716"/>
            </a:lvl7pPr>
            <a:lvl8pPr marL="3432429" indent="0" algn="ctr">
              <a:buNone/>
              <a:defRPr sz="1716"/>
            </a:lvl8pPr>
            <a:lvl9pPr marL="3922776" indent="0" algn="ctr">
              <a:buNone/>
              <a:defRPr sz="1716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49514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9994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357683" y="438150"/>
            <a:ext cx="2819564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98992" y="438150"/>
            <a:ext cx="8295238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4776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3051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2181" y="2051686"/>
            <a:ext cx="11278255" cy="3423284"/>
          </a:xfrm>
        </p:spPr>
        <p:txBody>
          <a:bodyPr anchor="b"/>
          <a:lstStyle>
            <a:lvl1pPr>
              <a:defRPr sz="643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92181" y="5507356"/>
            <a:ext cx="11278255" cy="1800224"/>
          </a:xfrm>
        </p:spPr>
        <p:txBody>
          <a:bodyPr/>
          <a:lstStyle>
            <a:lvl1pPr marL="0" indent="0">
              <a:buNone/>
              <a:defRPr sz="2574">
                <a:solidFill>
                  <a:schemeClr val="tx1">
                    <a:tint val="75000"/>
                  </a:schemeClr>
                </a:solidFill>
              </a:defRPr>
            </a:lvl1pPr>
            <a:lvl2pPr marL="490347" indent="0">
              <a:buNone/>
              <a:defRPr sz="2145">
                <a:solidFill>
                  <a:schemeClr val="tx1">
                    <a:tint val="75000"/>
                  </a:schemeClr>
                </a:solidFill>
              </a:defRPr>
            </a:lvl2pPr>
            <a:lvl3pPr marL="980694" indent="0">
              <a:buNone/>
              <a:defRPr sz="1931">
                <a:solidFill>
                  <a:schemeClr val="tx1">
                    <a:tint val="75000"/>
                  </a:schemeClr>
                </a:solidFill>
              </a:defRPr>
            </a:lvl3pPr>
            <a:lvl4pPr marL="1471041" indent="0">
              <a:buNone/>
              <a:defRPr sz="1716">
                <a:solidFill>
                  <a:schemeClr val="tx1">
                    <a:tint val="75000"/>
                  </a:schemeClr>
                </a:solidFill>
              </a:defRPr>
            </a:lvl4pPr>
            <a:lvl5pPr marL="1961388" indent="0">
              <a:buNone/>
              <a:defRPr sz="1716">
                <a:solidFill>
                  <a:schemeClr val="tx1">
                    <a:tint val="75000"/>
                  </a:schemeClr>
                </a:solidFill>
              </a:defRPr>
            </a:lvl5pPr>
            <a:lvl6pPr marL="2451735" indent="0">
              <a:buNone/>
              <a:defRPr sz="1716">
                <a:solidFill>
                  <a:schemeClr val="tx1">
                    <a:tint val="75000"/>
                  </a:schemeClr>
                </a:solidFill>
              </a:defRPr>
            </a:lvl6pPr>
            <a:lvl7pPr marL="2942082" indent="0">
              <a:buNone/>
              <a:defRPr sz="1716">
                <a:solidFill>
                  <a:schemeClr val="tx1">
                    <a:tint val="75000"/>
                  </a:schemeClr>
                </a:solidFill>
              </a:defRPr>
            </a:lvl7pPr>
            <a:lvl8pPr marL="3432429" indent="0">
              <a:buNone/>
              <a:defRPr sz="1716">
                <a:solidFill>
                  <a:schemeClr val="tx1">
                    <a:tint val="75000"/>
                  </a:schemeClr>
                </a:solidFill>
              </a:defRPr>
            </a:lvl8pPr>
            <a:lvl9pPr marL="3922776" indent="0">
              <a:buNone/>
              <a:defRPr sz="171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9145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98991" y="2190750"/>
            <a:ext cx="5557401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19846" y="2190750"/>
            <a:ext cx="5557401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528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695" y="438150"/>
            <a:ext cx="11278255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00695" y="2017396"/>
            <a:ext cx="5531861" cy="988694"/>
          </a:xfrm>
        </p:spPr>
        <p:txBody>
          <a:bodyPr anchor="b"/>
          <a:lstStyle>
            <a:lvl1pPr marL="0" indent="0">
              <a:buNone/>
              <a:defRPr sz="2574" b="1"/>
            </a:lvl1pPr>
            <a:lvl2pPr marL="490347" indent="0">
              <a:buNone/>
              <a:defRPr sz="2145" b="1"/>
            </a:lvl2pPr>
            <a:lvl3pPr marL="980694" indent="0">
              <a:buNone/>
              <a:defRPr sz="1931" b="1"/>
            </a:lvl3pPr>
            <a:lvl4pPr marL="1471041" indent="0">
              <a:buNone/>
              <a:defRPr sz="1716" b="1"/>
            </a:lvl4pPr>
            <a:lvl5pPr marL="1961388" indent="0">
              <a:buNone/>
              <a:defRPr sz="1716" b="1"/>
            </a:lvl5pPr>
            <a:lvl6pPr marL="2451735" indent="0">
              <a:buNone/>
              <a:defRPr sz="1716" b="1"/>
            </a:lvl6pPr>
            <a:lvl7pPr marL="2942082" indent="0">
              <a:buNone/>
              <a:defRPr sz="1716" b="1"/>
            </a:lvl7pPr>
            <a:lvl8pPr marL="3432429" indent="0">
              <a:buNone/>
              <a:defRPr sz="1716" b="1"/>
            </a:lvl8pPr>
            <a:lvl9pPr marL="3922776" indent="0">
              <a:buNone/>
              <a:defRPr sz="1716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00695" y="3006090"/>
            <a:ext cx="5531861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19846" y="2017396"/>
            <a:ext cx="5559104" cy="988694"/>
          </a:xfrm>
        </p:spPr>
        <p:txBody>
          <a:bodyPr anchor="b"/>
          <a:lstStyle>
            <a:lvl1pPr marL="0" indent="0">
              <a:buNone/>
              <a:defRPr sz="2574" b="1"/>
            </a:lvl1pPr>
            <a:lvl2pPr marL="490347" indent="0">
              <a:buNone/>
              <a:defRPr sz="2145" b="1"/>
            </a:lvl2pPr>
            <a:lvl3pPr marL="980694" indent="0">
              <a:buNone/>
              <a:defRPr sz="1931" b="1"/>
            </a:lvl3pPr>
            <a:lvl4pPr marL="1471041" indent="0">
              <a:buNone/>
              <a:defRPr sz="1716" b="1"/>
            </a:lvl4pPr>
            <a:lvl5pPr marL="1961388" indent="0">
              <a:buNone/>
              <a:defRPr sz="1716" b="1"/>
            </a:lvl5pPr>
            <a:lvl6pPr marL="2451735" indent="0">
              <a:buNone/>
              <a:defRPr sz="1716" b="1"/>
            </a:lvl6pPr>
            <a:lvl7pPr marL="2942082" indent="0">
              <a:buNone/>
              <a:defRPr sz="1716" b="1"/>
            </a:lvl7pPr>
            <a:lvl8pPr marL="3432429" indent="0">
              <a:buNone/>
              <a:defRPr sz="1716" b="1"/>
            </a:lvl8pPr>
            <a:lvl9pPr marL="3922776" indent="0">
              <a:buNone/>
              <a:defRPr sz="1716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19846" y="3006090"/>
            <a:ext cx="555910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70327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47163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27884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695" y="548640"/>
            <a:ext cx="4217427" cy="1920240"/>
          </a:xfrm>
        </p:spPr>
        <p:txBody>
          <a:bodyPr anchor="b"/>
          <a:lstStyle>
            <a:lvl1pPr>
              <a:defRPr sz="343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559105" y="1184911"/>
            <a:ext cx="6619845" cy="5848350"/>
          </a:xfrm>
        </p:spPr>
        <p:txBody>
          <a:bodyPr/>
          <a:lstStyle>
            <a:lvl1pPr>
              <a:defRPr sz="3432"/>
            </a:lvl1pPr>
            <a:lvl2pPr>
              <a:defRPr sz="3003"/>
            </a:lvl2pPr>
            <a:lvl3pPr>
              <a:defRPr sz="2574"/>
            </a:lvl3pPr>
            <a:lvl4pPr>
              <a:defRPr sz="2145"/>
            </a:lvl4pPr>
            <a:lvl5pPr>
              <a:defRPr sz="2145"/>
            </a:lvl5pPr>
            <a:lvl6pPr>
              <a:defRPr sz="2145"/>
            </a:lvl6pPr>
            <a:lvl7pPr>
              <a:defRPr sz="2145"/>
            </a:lvl7pPr>
            <a:lvl8pPr>
              <a:defRPr sz="2145"/>
            </a:lvl8pPr>
            <a:lvl9pPr>
              <a:defRPr sz="214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00695" y="2468880"/>
            <a:ext cx="4217427" cy="4573906"/>
          </a:xfrm>
        </p:spPr>
        <p:txBody>
          <a:bodyPr/>
          <a:lstStyle>
            <a:lvl1pPr marL="0" indent="0">
              <a:buNone/>
              <a:defRPr sz="1716"/>
            </a:lvl1pPr>
            <a:lvl2pPr marL="490347" indent="0">
              <a:buNone/>
              <a:defRPr sz="1502"/>
            </a:lvl2pPr>
            <a:lvl3pPr marL="980694" indent="0">
              <a:buNone/>
              <a:defRPr sz="1287"/>
            </a:lvl3pPr>
            <a:lvl4pPr marL="1471041" indent="0">
              <a:buNone/>
              <a:defRPr sz="1073"/>
            </a:lvl4pPr>
            <a:lvl5pPr marL="1961388" indent="0">
              <a:buNone/>
              <a:defRPr sz="1073"/>
            </a:lvl5pPr>
            <a:lvl6pPr marL="2451735" indent="0">
              <a:buNone/>
              <a:defRPr sz="1073"/>
            </a:lvl6pPr>
            <a:lvl7pPr marL="2942082" indent="0">
              <a:buNone/>
              <a:defRPr sz="1073"/>
            </a:lvl7pPr>
            <a:lvl8pPr marL="3432429" indent="0">
              <a:buNone/>
              <a:defRPr sz="1073"/>
            </a:lvl8pPr>
            <a:lvl9pPr marL="3922776" indent="0">
              <a:buNone/>
              <a:defRPr sz="107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34046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695" y="548640"/>
            <a:ext cx="4217427" cy="1920240"/>
          </a:xfrm>
        </p:spPr>
        <p:txBody>
          <a:bodyPr anchor="b"/>
          <a:lstStyle>
            <a:lvl1pPr>
              <a:defRPr sz="343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59105" y="1184911"/>
            <a:ext cx="6619845" cy="5848350"/>
          </a:xfrm>
        </p:spPr>
        <p:txBody>
          <a:bodyPr anchor="t"/>
          <a:lstStyle>
            <a:lvl1pPr marL="0" indent="0">
              <a:buNone/>
              <a:defRPr sz="3432"/>
            </a:lvl1pPr>
            <a:lvl2pPr marL="490347" indent="0">
              <a:buNone/>
              <a:defRPr sz="3003"/>
            </a:lvl2pPr>
            <a:lvl3pPr marL="980694" indent="0">
              <a:buNone/>
              <a:defRPr sz="2574"/>
            </a:lvl3pPr>
            <a:lvl4pPr marL="1471041" indent="0">
              <a:buNone/>
              <a:defRPr sz="2145"/>
            </a:lvl4pPr>
            <a:lvl5pPr marL="1961388" indent="0">
              <a:buNone/>
              <a:defRPr sz="2145"/>
            </a:lvl5pPr>
            <a:lvl6pPr marL="2451735" indent="0">
              <a:buNone/>
              <a:defRPr sz="2145"/>
            </a:lvl6pPr>
            <a:lvl7pPr marL="2942082" indent="0">
              <a:buNone/>
              <a:defRPr sz="2145"/>
            </a:lvl7pPr>
            <a:lvl8pPr marL="3432429" indent="0">
              <a:buNone/>
              <a:defRPr sz="2145"/>
            </a:lvl8pPr>
            <a:lvl9pPr marL="3922776" indent="0">
              <a:buNone/>
              <a:defRPr sz="2145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00695" y="2468880"/>
            <a:ext cx="4217427" cy="4573906"/>
          </a:xfrm>
        </p:spPr>
        <p:txBody>
          <a:bodyPr/>
          <a:lstStyle>
            <a:lvl1pPr marL="0" indent="0">
              <a:buNone/>
              <a:defRPr sz="1716"/>
            </a:lvl1pPr>
            <a:lvl2pPr marL="490347" indent="0">
              <a:buNone/>
              <a:defRPr sz="1502"/>
            </a:lvl2pPr>
            <a:lvl3pPr marL="980694" indent="0">
              <a:buNone/>
              <a:defRPr sz="1287"/>
            </a:lvl3pPr>
            <a:lvl4pPr marL="1471041" indent="0">
              <a:buNone/>
              <a:defRPr sz="1073"/>
            </a:lvl4pPr>
            <a:lvl5pPr marL="1961388" indent="0">
              <a:buNone/>
              <a:defRPr sz="1073"/>
            </a:lvl5pPr>
            <a:lvl6pPr marL="2451735" indent="0">
              <a:buNone/>
              <a:defRPr sz="1073"/>
            </a:lvl6pPr>
            <a:lvl7pPr marL="2942082" indent="0">
              <a:buNone/>
              <a:defRPr sz="1073"/>
            </a:lvl7pPr>
            <a:lvl8pPr marL="3432429" indent="0">
              <a:buNone/>
              <a:defRPr sz="1073"/>
            </a:lvl8pPr>
            <a:lvl9pPr marL="3922776" indent="0">
              <a:buNone/>
              <a:defRPr sz="107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55150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8992" y="438150"/>
            <a:ext cx="11278255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98992" y="2190750"/>
            <a:ext cx="11278255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98991" y="7627621"/>
            <a:ext cx="2942154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8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8/15/22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331504" y="7627621"/>
            <a:ext cx="441323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8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235093" y="7627621"/>
            <a:ext cx="2942154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8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07036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7" r:id="rId1"/>
    <p:sldLayoutId id="2147483878" r:id="rId2"/>
    <p:sldLayoutId id="2147483879" r:id="rId3"/>
    <p:sldLayoutId id="2147483880" r:id="rId4"/>
    <p:sldLayoutId id="2147483881" r:id="rId5"/>
    <p:sldLayoutId id="2147483882" r:id="rId6"/>
    <p:sldLayoutId id="2147483883" r:id="rId7"/>
    <p:sldLayoutId id="2147483884" r:id="rId8"/>
    <p:sldLayoutId id="2147483885" r:id="rId9"/>
    <p:sldLayoutId id="2147483886" r:id="rId10"/>
    <p:sldLayoutId id="2147483887" r:id="rId11"/>
  </p:sldLayoutIdLst>
  <p:txStyles>
    <p:titleStyle>
      <a:lvl1pPr algn="l" defTabSz="980694" rtl="0" eaLnBrk="1" latinLnBrk="0" hangingPunct="1">
        <a:lnSpc>
          <a:spcPct val="90000"/>
        </a:lnSpc>
        <a:spcBef>
          <a:spcPct val="0"/>
        </a:spcBef>
        <a:buNone/>
        <a:defRPr sz="471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5174" indent="-245174" algn="l" defTabSz="980694" rtl="0" eaLnBrk="1" latinLnBrk="0" hangingPunct="1">
        <a:lnSpc>
          <a:spcPct val="90000"/>
        </a:lnSpc>
        <a:spcBef>
          <a:spcPts val="1073"/>
        </a:spcBef>
        <a:buFont typeface="Arial" panose="020B0604020202020204" pitchFamily="34" charset="0"/>
        <a:buChar char="•"/>
        <a:defRPr sz="3003" kern="1200">
          <a:solidFill>
            <a:schemeClr val="tx1"/>
          </a:solidFill>
          <a:latin typeface="+mn-lt"/>
          <a:ea typeface="+mn-ea"/>
          <a:cs typeface="+mn-cs"/>
        </a:defRPr>
      </a:lvl1pPr>
      <a:lvl2pPr marL="735521" indent="-245174" algn="l" defTabSz="980694" rtl="0" eaLnBrk="1" latinLnBrk="0" hangingPunct="1">
        <a:lnSpc>
          <a:spcPct val="90000"/>
        </a:lnSpc>
        <a:spcBef>
          <a:spcPts val="536"/>
        </a:spcBef>
        <a:buFont typeface="Arial" panose="020B0604020202020204" pitchFamily="34" charset="0"/>
        <a:buChar char="•"/>
        <a:defRPr sz="2574" kern="1200">
          <a:solidFill>
            <a:schemeClr val="tx1"/>
          </a:solidFill>
          <a:latin typeface="+mn-lt"/>
          <a:ea typeface="+mn-ea"/>
          <a:cs typeface="+mn-cs"/>
        </a:defRPr>
      </a:lvl2pPr>
      <a:lvl3pPr marL="1225868" indent="-245174" algn="l" defTabSz="980694" rtl="0" eaLnBrk="1" latinLnBrk="0" hangingPunct="1">
        <a:lnSpc>
          <a:spcPct val="90000"/>
        </a:lnSpc>
        <a:spcBef>
          <a:spcPts val="536"/>
        </a:spcBef>
        <a:buFont typeface="Arial" panose="020B0604020202020204" pitchFamily="34" charset="0"/>
        <a:buChar char="•"/>
        <a:defRPr sz="2145" kern="1200">
          <a:solidFill>
            <a:schemeClr val="tx1"/>
          </a:solidFill>
          <a:latin typeface="+mn-lt"/>
          <a:ea typeface="+mn-ea"/>
          <a:cs typeface="+mn-cs"/>
        </a:defRPr>
      </a:lvl3pPr>
      <a:lvl4pPr marL="1716215" indent="-245174" algn="l" defTabSz="980694" rtl="0" eaLnBrk="1" latinLnBrk="0" hangingPunct="1">
        <a:lnSpc>
          <a:spcPct val="90000"/>
        </a:lnSpc>
        <a:spcBef>
          <a:spcPts val="536"/>
        </a:spcBef>
        <a:buFont typeface="Arial" panose="020B0604020202020204" pitchFamily="34" charset="0"/>
        <a:buChar char="•"/>
        <a:defRPr sz="1931" kern="1200">
          <a:solidFill>
            <a:schemeClr val="tx1"/>
          </a:solidFill>
          <a:latin typeface="+mn-lt"/>
          <a:ea typeface="+mn-ea"/>
          <a:cs typeface="+mn-cs"/>
        </a:defRPr>
      </a:lvl4pPr>
      <a:lvl5pPr marL="2206562" indent="-245174" algn="l" defTabSz="980694" rtl="0" eaLnBrk="1" latinLnBrk="0" hangingPunct="1">
        <a:lnSpc>
          <a:spcPct val="90000"/>
        </a:lnSpc>
        <a:spcBef>
          <a:spcPts val="536"/>
        </a:spcBef>
        <a:buFont typeface="Arial" panose="020B0604020202020204" pitchFamily="34" charset="0"/>
        <a:buChar char="•"/>
        <a:defRPr sz="1931" kern="1200">
          <a:solidFill>
            <a:schemeClr val="tx1"/>
          </a:solidFill>
          <a:latin typeface="+mn-lt"/>
          <a:ea typeface="+mn-ea"/>
          <a:cs typeface="+mn-cs"/>
        </a:defRPr>
      </a:lvl5pPr>
      <a:lvl6pPr marL="2696909" indent="-245174" algn="l" defTabSz="980694" rtl="0" eaLnBrk="1" latinLnBrk="0" hangingPunct="1">
        <a:lnSpc>
          <a:spcPct val="90000"/>
        </a:lnSpc>
        <a:spcBef>
          <a:spcPts val="536"/>
        </a:spcBef>
        <a:buFont typeface="Arial" panose="020B0604020202020204" pitchFamily="34" charset="0"/>
        <a:buChar char="•"/>
        <a:defRPr sz="1931" kern="1200">
          <a:solidFill>
            <a:schemeClr val="tx1"/>
          </a:solidFill>
          <a:latin typeface="+mn-lt"/>
          <a:ea typeface="+mn-ea"/>
          <a:cs typeface="+mn-cs"/>
        </a:defRPr>
      </a:lvl6pPr>
      <a:lvl7pPr marL="3187256" indent="-245174" algn="l" defTabSz="980694" rtl="0" eaLnBrk="1" latinLnBrk="0" hangingPunct="1">
        <a:lnSpc>
          <a:spcPct val="90000"/>
        </a:lnSpc>
        <a:spcBef>
          <a:spcPts val="536"/>
        </a:spcBef>
        <a:buFont typeface="Arial" panose="020B0604020202020204" pitchFamily="34" charset="0"/>
        <a:buChar char="•"/>
        <a:defRPr sz="1931" kern="1200">
          <a:solidFill>
            <a:schemeClr val="tx1"/>
          </a:solidFill>
          <a:latin typeface="+mn-lt"/>
          <a:ea typeface="+mn-ea"/>
          <a:cs typeface="+mn-cs"/>
        </a:defRPr>
      </a:lvl7pPr>
      <a:lvl8pPr marL="3677603" indent="-245174" algn="l" defTabSz="980694" rtl="0" eaLnBrk="1" latinLnBrk="0" hangingPunct="1">
        <a:lnSpc>
          <a:spcPct val="90000"/>
        </a:lnSpc>
        <a:spcBef>
          <a:spcPts val="536"/>
        </a:spcBef>
        <a:buFont typeface="Arial" panose="020B0604020202020204" pitchFamily="34" charset="0"/>
        <a:buChar char="•"/>
        <a:defRPr sz="1931" kern="1200">
          <a:solidFill>
            <a:schemeClr val="tx1"/>
          </a:solidFill>
          <a:latin typeface="+mn-lt"/>
          <a:ea typeface="+mn-ea"/>
          <a:cs typeface="+mn-cs"/>
        </a:defRPr>
      </a:lvl8pPr>
      <a:lvl9pPr marL="4167950" indent="-245174" algn="l" defTabSz="980694" rtl="0" eaLnBrk="1" latinLnBrk="0" hangingPunct="1">
        <a:lnSpc>
          <a:spcPct val="90000"/>
        </a:lnSpc>
        <a:spcBef>
          <a:spcPts val="536"/>
        </a:spcBef>
        <a:buFont typeface="Arial" panose="020B0604020202020204" pitchFamily="34" charset="0"/>
        <a:buChar char="•"/>
        <a:defRPr sz="19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80694" rtl="0" eaLnBrk="1" latinLnBrk="0" hangingPunct="1">
        <a:defRPr sz="1931" kern="1200">
          <a:solidFill>
            <a:schemeClr val="tx1"/>
          </a:solidFill>
          <a:latin typeface="+mn-lt"/>
          <a:ea typeface="+mn-ea"/>
          <a:cs typeface="+mn-cs"/>
        </a:defRPr>
      </a:lvl1pPr>
      <a:lvl2pPr marL="490347" algn="l" defTabSz="980694" rtl="0" eaLnBrk="1" latinLnBrk="0" hangingPunct="1">
        <a:defRPr sz="1931" kern="1200">
          <a:solidFill>
            <a:schemeClr val="tx1"/>
          </a:solidFill>
          <a:latin typeface="+mn-lt"/>
          <a:ea typeface="+mn-ea"/>
          <a:cs typeface="+mn-cs"/>
        </a:defRPr>
      </a:lvl2pPr>
      <a:lvl3pPr marL="980694" algn="l" defTabSz="980694" rtl="0" eaLnBrk="1" latinLnBrk="0" hangingPunct="1">
        <a:defRPr sz="1931" kern="1200">
          <a:solidFill>
            <a:schemeClr val="tx1"/>
          </a:solidFill>
          <a:latin typeface="+mn-lt"/>
          <a:ea typeface="+mn-ea"/>
          <a:cs typeface="+mn-cs"/>
        </a:defRPr>
      </a:lvl3pPr>
      <a:lvl4pPr marL="1471041" algn="l" defTabSz="980694" rtl="0" eaLnBrk="1" latinLnBrk="0" hangingPunct="1">
        <a:defRPr sz="1931" kern="1200">
          <a:solidFill>
            <a:schemeClr val="tx1"/>
          </a:solidFill>
          <a:latin typeface="+mn-lt"/>
          <a:ea typeface="+mn-ea"/>
          <a:cs typeface="+mn-cs"/>
        </a:defRPr>
      </a:lvl4pPr>
      <a:lvl5pPr marL="1961388" algn="l" defTabSz="980694" rtl="0" eaLnBrk="1" latinLnBrk="0" hangingPunct="1">
        <a:defRPr sz="1931" kern="1200">
          <a:solidFill>
            <a:schemeClr val="tx1"/>
          </a:solidFill>
          <a:latin typeface="+mn-lt"/>
          <a:ea typeface="+mn-ea"/>
          <a:cs typeface="+mn-cs"/>
        </a:defRPr>
      </a:lvl5pPr>
      <a:lvl6pPr marL="2451735" algn="l" defTabSz="980694" rtl="0" eaLnBrk="1" latinLnBrk="0" hangingPunct="1">
        <a:defRPr sz="1931" kern="1200">
          <a:solidFill>
            <a:schemeClr val="tx1"/>
          </a:solidFill>
          <a:latin typeface="+mn-lt"/>
          <a:ea typeface="+mn-ea"/>
          <a:cs typeface="+mn-cs"/>
        </a:defRPr>
      </a:lvl6pPr>
      <a:lvl7pPr marL="2942082" algn="l" defTabSz="980694" rtl="0" eaLnBrk="1" latinLnBrk="0" hangingPunct="1">
        <a:defRPr sz="1931" kern="1200">
          <a:solidFill>
            <a:schemeClr val="tx1"/>
          </a:solidFill>
          <a:latin typeface="+mn-lt"/>
          <a:ea typeface="+mn-ea"/>
          <a:cs typeface="+mn-cs"/>
        </a:defRPr>
      </a:lvl7pPr>
      <a:lvl8pPr marL="3432429" algn="l" defTabSz="980694" rtl="0" eaLnBrk="1" latinLnBrk="0" hangingPunct="1">
        <a:defRPr sz="1931" kern="1200">
          <a:solidFill>
            <a:schemeClr val="tx1"/>
          </a:solidFill>
          <a:latin typeface="+mn-lt"/>
          <a:ea typeface="+mn-ea"/>
          <a:cs typeface="+mn-cs"/>
        </a:defRPr>
      </a:lvl8pPr>
      <a:lvl9pPr marL="3922776" algn="l" defTabSz="980694" rtl="0" eaLnBrk="1" latinLnBrk="0" hangingPunct="1">
        <a:defRPr sz="19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4" name="TextBox 253">
            <a:extLst>
              <a:ext uri="{FF2B5EF4-FFF2-40B4-BE49-F238E27FC236}">
                <a16:creationId xmlns:a16="http://schemas.microsoft.com/office/drawing/2014/main" id="{761EAC84-CC84-95EE-87C0-21BB52BB1E55}"/>
              </a:ext>
            </a:extLst>
          </p:cNvPr>
          <p:cNvSpPr txBox="1"/>
          <p:nvPr/>
        </p:nvSpPr>
        <p:spPr>
          <a:xfrm>
            <a:off x="2541137" y="3031689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CTGGGGTGGAACGGACTTCCAACCTGTGCTTT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GGA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ATTTGTTTCCTTCAGACCGG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CTAG</a:t>
            </a:r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B1F29575-4871-5986-2B0F-72D6AE6ABDE8}"/>
              </a:ext>
            </a:extLst>
          </p:cNvPr>
          <p:cNvSpPr txBox="1"/>
          <p:nvPr/>
        </p:nvSpPr>
        <p:spPr>
          <a:xfrm>
            <a:off x="2456599" y="849085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CTG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GGG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TGGAACGGACTTCCAACCTG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TGCTTTGGAATTTGTTTCCTTCAGACCGGCTAG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5799CD0-411F-B345-9EC0-B940A4EF38BC}"/>
              </a:ext>
            </a:extLst>
          </p:cNvPr>
          <p:cNvSpPr txBox="1"/>
          <p:nvPr/>
        </p:nvSpPr>
        <p:spPr>
          <a:xfrm>
            <a:off x="2456599" y="533460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GACCCCACCTTGCCTGAAGGTTGGACACGA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AACCTTAAACAAAGGAAGTC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CCGATC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38142CB5-39AB-584E-AC80-0A997366E5AD}"/>
              </a:ext>
            </a:extLst>
          </p:cNvPr>
          <p:cNvSpPr txBox="1"/>
          <p:nvPr/>
        </p:nvSpPr>
        <p:spPr>
          <a:xfrm>
            <a:off x="4241126" y="1249200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1</a:t>
            </a:r>
          </a:p>
        </p:txBody>
      </p:sp>
      <p:sp>
        <p:nvSpPr>
          <p:cNvPr id="139" name="TextBox 138">
            <a:extLst>
              <a:ext uri="{FF2B5EF4-FFF2-40B4-BE49-F238E27FC236}">
                <a16:creationId xmlns:a16="http://schemas.microsoft.com/office/drawing/2014/main" id="{B983181E-D058-6743-A31A-DC1386CAFC02}"/>
              </a:ext>
            </a:extLst>
          </p:cNvPr>
          <p:cNvSpPr txBox="1"/>
          <p:nvPr/>
        </p:nvSpPr>
        <p:spPr>
          <a:xfrm>
            <a:off x="12074286" y="685161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cxnSp>
        <p:nvCxnSpPr>
          <p:cNvPr id="174" name="Straight Connector 173">
            <a:extLst>
              <a:ext uri="{FF2B5EF4-FFF2-40B4-BE49-F238E27FC236}">
                <a16:creationId xmlns:a16="http://schemas.microsoft.com/office/drawing/2014/main" id="{940E3E41-416D-EF34-F1BC-4FDA3744191B}"/>
              </a:ext>
            </a:extLst>
          </p:cNvPr>
          <p:cNvCxnSpPr>
            <a:cxnSpLocks/>
          </p:cNvCxnSpPr>
          <p:nvPr/>
        </p:nvCxnSpPr>
        <p:spPr>
          <a:xfrm>
            <a:off x="1845758" y="724642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5" name="TextBox 174">
            <a:extLst>
              <a:ext uri="{FF2B5EF4-FFF2-40B4-BE49-F238E27FC236}">
                <a16:creationId xmlns:a16="http://schemas.microsoft.com/office/drawing/2014/main" id="{3AF64089-BF4B-292F-A847-CFC6C968C93D}"/>
              </a:ext>
            </a:extLst>
          </p:cNvPr>
          <p:cNvSpPr txBox="1"/>
          <p:nvPr/>
        </p:nvSpPr>
        <p:spPr>
          <a:xfrm>
            <a:off x="1783098" y="38608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184" name="Straight Connector 183">
            <a:extLst>
              <a:ext uri="{FF2B5EF4-FFF2-40B4-BE49-F238E27FC236}">
                <a16:creationId xmlns:a16="http://schemas.microsoft.com/office/drawing/2014/main" id="{5B11CB07-5BD4-BA3A-120D-B10DB4675B62}"/>
              </a:ext>
            </a:extLst>
          </p:cNvPr>
          <p:cNvCxnSpPr>
            <a:cxnSpLocks/>
          </p:cNvCxnSpPr>
          <p:nvPr/>
        </p:nvCxnSpPr>
        <p:spPr>
          <a:xfrm>
            <a:off x="1856170" y="1067143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5" name="TextBox 184">
            <a:extLst>
              <a:ext uri="{FF2B5EF4-FFF2-40B4-BE49-F238E27FC236}">
                <a16:creationId xmlns:a16="http://schemas.microsoft.com/office/drawing/2014/main" id="{7BE70942-F32A-47EF-D83B-C82113EE425A}"/>
              </a:ext>
            </a:extLst>
          </p:cNvPr>
          <p:cNvSpPr txBox="1"/>
          <p:nvPr/>
        </p:nvSpPr>
        <p:spPr>
          <a:xfrm>
            <a:off x="1783098" y="1049140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186" name="Straight Connector 185">
            <a:extLst>
              <a:ext uri="{FF2B5EF4-FFF2-40B4-BE49-F238E27FC236}">
                <a16:creationId xmlns:a16="http://schemas.microsoft.com/office/drawing/2014/main" id="{A6490B8A-320B-A5B6-01EF-56CA3760DA7A}"/>
              </a:ext>
            </a:extLst>
          </p:cNvPr>
          <p:cNvCxnSpPr>
            <a:cxnSpLocks/>
          </p:cNvCxnSpPr>
          <p:nvPr/>
        </p:nvCxnSpPr>
        <p:spPr>
          <a:xfrm>
            <a:off x="11599614" y="724642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>
            <a:extLst>
              <a:ext uri="{FF2B5EF4-FFF2-40B4-BE49-F238E27FC236}">
                <a16:creationId xmlns:a16="http://schemas.microsoft.com/office/drawing/2014/main" id="{5B25B91C-69AB-569C-85CB-5C864BD34689}"/>
              </a:ext>
            </a:extLst>
          </p:cNvPr>
          <p:cNvSpPr txBox="1"/>
          <p:nvPr/>
        </p:nvSpPr>
        <p:spPr>
          <a:xfrm>
            <a:off x="11536954" y="38608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188" name="Straight Connector 187">
            <a:extLst>
              <a:ext uri="{FF2B5EF4-FFF2-40B4-BE49-F238E27FC236}">
                <a16:creationId xmlns:a16="http://schemas.microsoft.com/office/drawing/2014/main" id="{B982B084-2BCB-C219-FE84-138586E0CD74}"/>
              </a:ext>
            </a:extLst>
          </p:cNvPr>
          <p:cNvCxnSpPr>
            <a:cxnSpLocks/>
          </p:cNvCxnSpPr>
          <p:nvPr/>
        </p:nvCxnSpPr>
        <p:spPr>
          <a:xfrm>
            <a:off x="11610026" y="1067143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9" name="TextBox 188">
            <a:extLst>
              <a:ext uri="{FF2B5EF4-FFF2-40B4-BE49-F238E27FC236}">
                <a16:creationId xmlns:a16="http://schemas.microsoft.com/office/drawing/2014/main" id="{54BB9476-CD9E-1DCD-46FB-812776B5F6B5}"/>
              </a:ext>
            </a:extLst>
          </p:cNvPr>
          <p:cNvSpPr txBox="1"/>
          <p:nvPr/>
        </p:nvSpPr>
        <p:spPr>
          <a:xfrm>
            <a:off x="11536954" y="1049140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190" name="Straight Connector 189">
            <a:extLst>
              <a:ext uri="{FF2B5EF4-FFF2-40B4-BE49-F238E27FC236}">
                <a16:creationId xmlns:a16="http://schemas.microsoft.com/office/drawing/2014/main" id="{FCDBE00F-DEB4-31D0-F955-0F22CC7ED7A2}"/>
              </a:ext>
            </a:extLst>
          </p:cNvPr>
          <p:cNvCxnSpPr>
            <a:cxnSpLocks/>
          </p:cNvCxnSpPr>
          <p:nvPr/>
        </p:nvCxnSpPr>
        <p:spPr>
          <a:xfrm>
            <a:off x="3501699" y="1244428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Connector 192">
            <a:extLst>
              <a:ext uri="{FF2B5EF4-FFF2-40B4-BE49-F238E27FC236}">
                <a16:creationId xmlns:a16="http://schemas.microsoft.com/office/drawing/2014/main" id="{DD9EFE4A-630C-903E-323F-FE7EE49163CF}"/>
              </a:ext>
            </a:extLst>
          </p:cNvPr>
          <p:cNvCxnSpPr>
            <a:cxnSpLocks/>
          </p:cNvCxnSpPr>
          <p:nvPr/>
        </p:nvCxnSpPr>
        <p:spPr>
          <a:xfrm>
            <a:off x="7135904" y="532064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" name="TextBox 193">
            <a:extLst>
              <a:ext uri="{FF2B5EF4-FFF2-40B4-BE49-F238E27FC236}">
                <a16:creationId xmlns:a16="http://schemas.microsoft.com/office/drawing/2014/main" id="{43C107F3-13B1-EE66-526E-ECD6F8CEE561}"/>
              </a:ext>
            </a:extLst>
          </p:cNvPr>
          <p:cNvSpPr txBox="1"/>
          <p:nvPr/>
        </p:nvSpPr>
        <p:spPr>
          <a:xfrm>
            <a:off x="7923682" y="201371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2</a:t>
            </a:r>
          </a:p>
        </p:txBody>
      </p:sp>
      <p:sp>
        <p:nvSpPr>
          <p:cNvPr id="195" name="TextBox 194">
            <a:extLst>
              <a:ext uri="{FF2B5EF4-FFF2-40B4-BE49-F238E27FC236}">
                <a16:creationId xmlns:a16="http://schemas.microsoft.com/office/drawing/2014/main" id="{F0B69506-462F-AE3F-F19D-A8AB274FFE9B}"/>
              </a:ext>
            </a:extLst>
          </p:cNvPr>
          <p:cNvSpPr txBox="1"/>
          <p:nvPr/>
        </p:nvSpPr>
        <p:spPr>
          <a:xfrm>
            <a:off x="2474793" y="1118134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196" name="TextBox 195">
            <a:extLst>
              <a:ext uri="{FF2B5EF4-FFF2-40B4-BE49-F238E27FC236}">
                <a16:creationId xmlns:a16="http://schemas.microsoft.com/office/drawing/2014/main" id="{6A9F7F4B-DD80-F7D9-D3B2-BB4B65C41DB7}"/>
              </a:ext>
            </a:extLst>
          </p:cNvPr>
          <p:cNvSpPr txBox="1"/>
          <p:nvPr/>
        </p:nvSpPr>
        <p:spPr>
          <a:xfrm>
            <a:off x="9638394" y="326665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250" name="TextBox 249">
            <a:extLst>
              <a:ext uri="{FF2B5EF4-FFF2-40B4-BE49-F238E27FC236}">
                <a16:creationId xmlns:a16="http://schemas.microsoft.com/office/drawing/2014/main" id="{80E68927-1405-DA06-0A9B-8636839A3C79}"/>
              </a:ext>
            </a:extLst>
          </p:cNvPr>
          <p:cNvSpPr txBox="1"/>
          <p:nvPr/>
        </p:nvSpPr>
        <p:spPr>
          <a:xfrm>
            <a:off x="2541137" y="2716063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G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ACCCCACCTTGCCTGAAGGT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ACACGAAACCTTAAACAAAGGAAGTCTGGCCGATC</a:t>
            </a:r>
          </a:p>
        </p:txBody>
      </p:sp>
      <p:sp>
        <p:nvSpPr>
          <p:cNvPr id="252" name="TextBox 251">
            <a:extLst>
              <a:ext uri="{FF2B5EF4-FFF2-40B4-BE49-F238E27FC236}">
                <a16:creationId xmlns:a16="http://schemas.microsoft.com/office/drawing/2014/main" id="{78EBD54B-8722-272F-3635-34578C6F88A7}"/>
              </a:ext>
            </a:extLst>
          </p:cNvPr>
          <p:cNvSpPr txBox="1"/>
          <p:nvPr/>
        </p:nvSpPr>
        <p:spPr>
          <a:xfrm>
            <a:off x="8750033" y="3431804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2</a:t>
            </a:r>
          </a:p>
        </p:txBody>
      </p:sp>
      <p:sp>
        <p:nvSpPr>
          <p:cNvPr id="253" name="TextBox 252">
            <a:extLst>
              <a:ext uri="{FF2B5EF4-FFF2-40B4-BE49-F238E27FC236}">
                <a16:creationId xmlns:a16="http://schemas.microsoft.com/office/drawing/2014/main" id="{1AD7B63A-CA32-365F-3AD7-5A9D126B6B06}"/>
              </a:ext>
            </a:extLst>
          </p:cNvPr>
          <p:cNvSpPr txBox="1"/>
          <p:nvPr/>
        </p:nvSpPr>
        <p:spPr>
          <a:xfrm>
            <a:off x="12074286" y="2902271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cxnSp>
        <p:nvCxnSpPr>
          <p:cNvPr id="255" name="Straight Connector 254">
            <a:extLst>
              <a:ext uri="{FF2B5EF4-FFF2-40B4-BE49-F238E27FC236}">
                <a16:creationId xmlns:a16="http://schemas.microsoft.com/office/drawing/2014/main" id="{DAE70160-1195-47B3-A0B0-EEBB2FB29410}"/>
              </a:ext>
            </a:extLst>
          </p:cNvPr>
          <p:cNvCxnSpPr>
            <a:cxnSpLocks/>
          </p:cNvCxnSpPr>
          <p:nvPr/>
        </p:nvCxnSpPr>
        <p:spPr>
          <a:xfrm>
            <a:off x="1930296" y="2907245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7" name="TextBox 256">
            <a:extLst>
              <a:ext uri="{FF2B5EF4-FFF2-40B4-BE49-F238E27FC236}">
                <a16:creationId xmlns:a16="http://schemas.microsoft.com/office/drawing/2014/main" id="{3FBC9D5B-14A0-9481-29D4-7BEA7F4CE5D2}"/>
              </a:ext>
            </a:extLst>
          </p:cNvPr>
          <p:cNvSpPr txBox="1"/>
          <p:nvPr/>
        </p:nvSpPr>
        <p:spPr>
          <a:xfrm>
            <a:off x="1867636" y="2568691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258" name="Straight Connector 257">
            <a:extLst>
              <a:ext uri="{FF2B5EF4-FFF2-40B4-BE49-F238E27FC236}">
                <a16:creationId xmlns:a16="http://schemas.microsoft.com/office/drawing/2014/main" id="{4E5EBEC6-5991-91E9-335E-745BB88EE2D7}"/>
              </a:ext>
            </a:extLst>
          </p:cNvPr>
          <p:cNvCxnSpPr>
            <a:cxnSpLocks/>
          </p:cNvCxnSpPr>
          <p:nvPr/>
        </p:nvCxnSpPr>
        <p:spPr>
          <a:xfrm>
            <a:off x="1940708" y="3249747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9" name="TextBox 258">
            <a:extLst>
              <a:ext uri="{FF2B5EF4-FFF2-40B4-BE49-F238E27FC236}">
                <a16:creationId xmlns:a16="http://schemas.microsoft.com/office/drawing/2014/main" id="{B723FF0A-8350-B290-866C-4539BEF31D20}"/>
              </a:ext>
            </a:extLst>
          </p:cNvPr>
          <p:cNvSpPr txBox="1"/>
          <p:nvPr/>
        </p:nvSpPr>
        <p:spPr>
          <a:xfrm>
            <a:off x="1867636" y="3231744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261" name="Straight Connector 260">
            <a:extLst>
              <a:ext uri="{FF2B5EF4-FFF2-40B4-BE49-F238E27FC236}">
                <a16:creationId xmlns:a16="http://schemas.microsoft.com/office/drawing/2014/main" id="{E2684BB8-ABD5-8F00-DF8A-CA7488E398A7}"/>
              </a:ext>
            </a:extLst>
          </p:cNvPr>
          <p:cNvCxnSpPr>
            <a:cxnSpLocks/>
          </p:cNvCxnSpPr>
          <p:nvPr/>
        </p:nvCxnSpPr>
        <p:spPr>
          <a:xfrm>
            <a:off x="11684152" y="2907245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4" name="TextBox 263">
            <a:extLst>
              <a:ext uri="{FF2B5EF4-FFF2-40B4-BE49-F238E27FC236}">
                <a16:creationId xmlns:a16="http://schemas.microsoft.com/office/drawing/2014/main" id="{F5CF9EF8-53A2-FD9A-A7A0-CB44E8F02127}"/>
              </a:ext>
            </a:extLst>
          </p:cNvPr>
          <p:cNvSpPr txBox="1"/>
          <p:nvPr/>
        </p:nvSpPr>
        <p:spPr>
          <a:xfrm>
            <a:off x="11621492" y="2568691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265" name="Straight Connector 264">
            <a:extLst>
              <a:ext uri="{FF2B5EF4-FFF2-40B4-BE49-F238E27FC236}">
                <a16:creationId xmlns:a16="http://schemas.microsoft.com/office/drawing/2014/main" id="{1C19B503-0097-5AF0-B32F-D98E9348B1A7}"/>
              </a:ext>
            </a:extLst>
          </p:cNvPr>
          <p:cNvCxnSpPr>
            <a:cxnSpLocks/>
          </p:cNvCxnSpPr>
          <p:nvPr/>
        </p:nvCxnSpPr>
        <p:spPr>
          <a:xfrm>
            <a:off x="11694564" y="3249747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>
            <a:extLst>
              <a:ext uri="{FF2B5EF4-FFF2-40B4-BE49-F238E27FC236}">
                <a16:creationId xmlns:a16="http://schemas.microsoft.com/office/drawing/2014/main" id="{A823160F-DA57-F72F-6EBE-188645FC1C25}"/>
              </a:ext>
            </a:extLst>
          </p:cNvPr>
          <p:cNvSpPr txBox="1"/>
          <p:nvPr/>
        </p:nvSpPr>
        <p:spPr>
          <a:xfrm>
            <a:off x="11621492" y="3231744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267" name="Straight Connector 266">
            <a:extLst>
              <a:ext uri="{FF2B5EF4-FFF2-40B4-BE49-F238E27FC236}">
                <a16:creationId xmlns:a16="http://schemas.microsoft.com/office/drawing/2014/main" id="{D293D5D7-0583-D768-7170-7FB169841AD4}"/>
              </a:ext>
            </a:extLst>
          </p:cNvPr>
          <p:cNvCxnSpPr>
            <a:cxnSpLocks/>
          </p:cNvCxnSpPr>
          <p:nvPr/>
        </p:nvCxnSpPr>
        <p:spPr>
          <a:xfrm>
            <a:off x="8010606" y="3427032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6" name="Straight Connector 275">
            <a:extLst>
              <a:ext uri="{FF2B5EF4-FFF2-40B4-BE49-F238E27FC236}">
                <a16:creationId xmlns:a16="http://schemas.microsoft.com/office/drawing/2014/main" id="{F1F9C51E-E0A7-9E72-9ACA-05581D2B18AE}"/>
              </a:ext>
            </a:extLst>
          </p:cNvPr>
          <p:cNvCxnSpPr>
            <a:cxnSpLocks/>
          </p:cNvCxnSpPr>
          <p:nvPr/>
        </p:nvCxnSpPr>
        <p:spPr>
          <a:xfrm>
            <a:off x="2776331" y="2714667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8" name="TextBox 277">
            <a:extLst>
              <a:ext uri="{FF2B5EF4-FFF2-40B4-BE49-F238E27FC236}">
                <a16:creationId xmlns:a16="http://schemas.microsoft.com/office/drawing/2014/main" id="{CDEAD845-1E0F-822C-AFDD-A11D734DE7A6}"/>
              </a:ext>
            </a:extLst>
          </p:cNvPr>
          <p:cNvSpPr txBox="1"/>
          <p:nvPr/>
        </p:nvSpPr>
        <p:spPr>
          <a:xfrm>
            <a:off x="3564109" y="2383976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1</a:t>
            </a:r>
          </a:p>
        </p:txBody>
      </p:sp>
      <p:sp>
        <p:nvSpPr>
          <p:cNvPr id="279" name="TextBox 278">
            <a:extLst>
              <a:ext uri="{FF2B5EF4-FFF2-40B4-BE49-F238E27FC236}">
                <a16:creationId xmlns:a16="http://schemas.microsoft.com/office/drawing/2014/main" id="{8D5C7324-FE85-7086-4DB9-0D6DD2A9E0ED}"/>
              </a:ext>
            </a:extLst>
          </p:cNvPr>
          <p:cNvSpPr txBox="1"/>
          <p:nvPr/>
        </p:nvSpPr>
        <p:spPr>
          <a:xfrm>
            <a:off x="5318281" y="2528057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280" name="TextBox 279">
            <a:extLst>
              <a:ext uri="{FF2B5EF4-FFF2-40B4-BE49-F238E27FC236}">
                <a16:creationId xmlns:a16="http://schemas.microsoft.com/office/drawing/2014/main" id="{333FEB2A-C02D-636A-9DCC-1DF87A8C9D80}"/>
              </a:ext>
            </a:extLst>
          </p:cNvPr>
          <p:cNvSpPr txBox="1"/>
          <p:nvPr/>
        </p:nvSpPr>
        <p:spPr>
          <a:xfrm>
            <a:off x="6989707" y="3278889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408" name="TextBox 407">
            <a:extLst>
              <a:ext uri="{FF2B5EF4-FFF2-40B4-BE49-F238E27FC236}">
                <a16:creationId xmlns:a16="http://schemas.microsoft.com/office/drawing/2014/main" id="{1E5D77B0-F0BD-289A-A227-C57A0A632232}"/>
              </a:ext>
            </a:extLst>
          </p:cNvPr>
          <p:cNvSpPr txBox="1"/>
          <p:nvPr/>
        </p:nvSpPr>
        <p:spPr>
          <a:xfrm>
            <a:off x="-286740" y="692365"/>
            <a:ext cx="2006632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PAM out</a:t>
            </a:r>
          </a:p>
        </p:txBody>
      </p:sp>
      <p:sp>
        <p:nvSpPr>
          <p:cNvPr id="410" name="TextBox 409">
            <a:extLst>
              <a:ext uri="{FF2B5EF4-FFF2-40B4-BE49-F238E27FC236}">
                <a16:creationId xmlns:a16="http://schemas.microsoft.com/office/drawing/2014/main" id="{565AE838-E65B-2BF0-4123-6295648B1F50}"/>
              </a:ext>
            </a:extLst>
          </p:cNvPr>
          <p:cNvSpPr txBox="1"/>
          <p:nvPr/>
        </p:nvSpPr>
        <p:spPr>
          <a:xfrm>
            <a:off x="-286740" y="2882000"/>
            <a:ext cx="2006632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PAM in</a:t>
            </a:r>
          </a:p>
        </p:txBody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9223287A-B571-2260-7555-373C5B885923}"/>
              </a:ext>
            </a:extLst>
          </p:cNvPr>
          <p:cNvCxnSpPr>
            <a:cxnSpLocks/>
          </p:cNvCxnSpPr>
          <p:nvPr/>
        </p:nvCxnSpPr>
        <p:spPr>
          <a:xfrm>
            <a:off x="30007" y="4037479"/>
            <a:ext cx="13003703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3" name="Straight Connector 442">
            <a:extLst>
              <a:ext uri="{FF2B5EF4-FFF2-40B4-BE49-F238E27FC236}">
                <a16:creationId xmlns:a16="http://schemas.microsoft.com/office/drawing/2014/main" id="{FAFC148D-1E5F-9141-28B2-F2719F68B54B}"/>
              </a:ext>
            </a:extLst>
          </p:cNvPr>
          <p:cNvCxnSpPr>
            <a:cxnSpLocks/>
          </p:cNvCxnSpPr>
          <p:nvPr/>
        </p:nvCxnSpPr>
        <p:spPr>
          <a:xfrm>
            <a:off x="67193" y="1846688"/>
            <a:ext cx="12966517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Box 1">
            <a:extLst>
              <a:ext uri="{FF2B5EF4-FFF2-40B4-BE49-F238E27FC236}">
                <a16:creationId xmlns:a16="http://schemas.microsoft.com/office/drawing/2014/main" id="{27E47C36-4DE4-F289-5010-8773AFB0FA62}"/>
              </a:ext>
            </a:extLst>
          </p:cNvPr>
          <p:cNvSpPr txBox="1"/>
          <p:nvPr/>
        </p:nvSpPr>
        <p:spPr>
          <a:xfrm>
            <a:off x="2456599" y="5200950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CTGGGGTGGAACGGACTTCCAACCTGTGCT</a:t>
            </a:r>
            <a:r>
              <a:rPr lang="en-US" sz="2000" dirty="0">
                <a:solidFill>
                  <a:schemeClr val="bg1">
                    <a:lumMod val="65000"/>
                  </a:schemeClr>
                </a:solidFill>
                <a:latin typeface="Courier" pitchFamily="2" charset="0"/>
              </a:rPr>
              <a:t>TTGGAATTTGTTTCCTTCAGACCGG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CTAG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78E1095C-480C-3880-380B-1ADE018A998B}"/>
              </a:ext>
            </a:extLst>
          </p:cNvPr>
          <p:cNvSpPr txBox="1"/>
          <p:nvPr/>
        </p:nvSpPr>
        <p:spPr>
          <a:xfrm>
            <a:off x="2456599" y="4885324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G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ACCCCACCTTGCCTGAAGGT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ACACGA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AACCTTAAACAAAGGAAGTC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CCGATC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795107D-2649-FDBA-BB1C-C92439F894EC}"/>
              </a:ext>
            </a:extLst>
          </p:cNvPr>
          <p:cNvSpPr txBox="1"/>
          <p:nvPr/>
        </p:nvSpPr>
        <p:spPr>
          <a:xfrm>
            <a:off x="8010887" y="4560188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2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9C20229-8E63-A7C7-6866-3F5377D7D9F4}"/>
              </a:ext>
            </a:extLst>
          </p:cNvPr>
          <p:cNvSpPr txBox="1"/>
          <p:nvPr/>
        </p:nvSpPr>
        <p:spPr>
          <a:xfrm>
            <a:off x="12074286" y="5071532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4D91128E-E2CB-9E81-B631-026CB7C4DCD2}"/>
              </a:ext>
            </a:extLst>
          </p:cNvPr>
          <p:cNvCxnSpPr>
            <a:cxnSpLocks/>
          </p:cNvCxnSpPr>
          <p:nvPr/>
        </p:nvCxnSpPr>
        <p:spPr>
          <a:xfrm>
            <a:off x="1845758" y="5076506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B554B71A-C454-11B0-613C-651397403DE5}"/>
              </a:ext>
            </a:extLst>
          </p:cNvPr>
          <p:cNvSpPr txBox="1"/>
          <p:nvPr/>
        </p:nvSpPr>
        <p:spPr>
          <a:xfrm>
            <a:off x="1783098" y="4737952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737757F6-C6E9-0397-C80B-E47B10D48F52}"/>
              </a:ext>
            </a:extLst>
          </p:cNvPr>
          <p:cNvCxnSpPr>
            <a:cxnSpLocks/>
          </p:cNvCxnSpPr>
          <p:nvPr/>
        </p:nvCxnSpPr>
        <p:spPr>
          <a:xfrm>
            <a:off x="1856170" y="5419008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5519CDCB-6AE8-BB7C-CE76-DC2A1C5B4A25}"/>
              </a:ext>
            </a:extLst>
          </p:cNvPr>
          <p:cNvSpPr txBox="1"/>
          <p:nvPr/>
        </p:nvSpPr>
        <p:spPr>
          <a:xfrm>
            <a:off x="1783098" y="5401005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75BBBBF9-262D-4C0B-FC71-5F2C69B06BE9}"/>
              </a:ext>
            </a:extLst>
          </p:cNvPr>
          <p:cNvCxnSpPr>
            <a:cxnSpLocks/>
          </p:cNvCxnSpPr>
          <p:nvPr/>
        </p:nvCxnSpPr>
        <p:spPr>
          <a:xfrm>
            <a:off x="11599614" y="5076506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>
            <a:extLst>
              <a:ext uri="{FF2B5EF4-FFF2-40B4-BE49-F238E27FC236}">
                <a16:creationId xmlns:a16="http://schemas.microsoft.com/office/drawing/2014/main" id="{23BDDBEB-ED52-F436-B5FB-31B66D4A6375}"/>
              </a:ext>
            </a:extLst>
          </p:cNvPr>
          <p:cNvSpPr txBox="1"/>
          <p:nvPr/>
        </p:nvSpPr>
        <p:spPr>
          <a:xfrm>
            <a:off x="11536954" y="4737952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32603B42-014A-3135-DD5B-B600A181B593}"/>
              </a:ext>
            </a:extLst>
          </p:cNvPr>
          <p:cNvCxnSpPr>
            <a:cxnSpLocks/>
          </p:cNvCxnSpPr>
          <p:nvPr/>
        </p:nvCxnSpPr>
        <p:spPr>
          <a:xfrm>
            <a:off x="11610026" y="5419008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C95E5948-6A0A-E65D-DF08-B4AB651DD641}"/>
              </a:ext>
            </a:extLst>
          </p:cNvPr>
          <p:cNvSpPr txBox="1"/>
          <p:nvPr/>
        </p:nvSpPr>
        <p:spPr>
          <a:xfrm>
            <a:off x="11536954" y="5401005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7FF76437-F063-D746-8DB8-2905806FA3C8}"/>
              </a:ext>
            </a:extLst>
          </p:cNvPr>
          <p:cNvCxnSpPr>
            <a:cxnSpLocks/>
          </p:cNvCxnSpPr>
          <p:nvPr/>
        </p:nvCxnSpPr>
        <p:spPr>
          <a:xfrm>
            <a:off x="7135904" y="4883928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F0FFFE19-8E38-AA7C-1D9A-E71A0567966C}"/>
              </a:ext>
            </a:extLst>
          </p:cNvPr>
          <p:cNvCxnSpPr>
            <a:cxnSpLocks/>
          </p:cNvCxnSpPr>
          <p:nvPr/>
        </p:nvCxnSpPr>
        <p:spPr>
          <a:xfrm>
            <a:off x="2691793" y="4883928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id="{D7B639AD-55F7-F3BC-8566-E1ECCDC86D6B}"/>
              </a:ext>
            </a:extLst>
          </p:cNvPr>
          <p:cNvSpPr txBox="1"/>
          <p:nvPr/>
        </p:nvSpPr>
        <p:spPr>
          <a:xfrm>
            <a:off x="3479571" y="4560188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1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DFDED0AE-E240-EEAB-7035-C7009D8258E1}"/>
              </a:ext>
            </a:extLst>
          </p:cNvPr>
          <p:cNvSpPr txBox="1"/>
          <p:nvPr/>
        </p:nvSpPr>
        <p:spPr>
          <a:xfrm>
            <a:off x="5233743" y="4685651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555505E4-1F0B-F105-29F5-766627325231}"/>
              </a:ext>
            </a:extLst>
          </p:cNvPr>
          <p:cNvSpPr txBox="1"/>
          <p:nvPr/>
        </p:nvSpPr>
        <p:spPr>
          <a:xfrm>
            <a:off x="9626563" y="4685651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95F27BB-30B4-5E7D-6D65-34416314A43A}"/>
              </a:ext>
            </a:extLst>
          </p:cNvPr>
          <p:cNvSpPr txBox="1"/>
          <p:nvPr/>
        </p:nvSpPr>
        <p:spPr>
          <a:xfrm>
            <a:off x="-286740" y="5051261"/>
            <a:ext cx="2006632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PAM </a:t>
            </a:r>
            <a:r>
              <a:rPr lang="en-US" sz="1700" dirty="0" err="1"/>
              <a:t>fwd</a:t>
            </a:r>
            <a:endParaRPr lang="en-US" sz="1700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9B49DC8-9AA7-FC17-20F1-5BC9F622E59F}"/>
              </a:ext>
            </a:extLst>
          </p:cNvPr>
          <p:cNvSpPr txBox="1"/>
          <p:nvPr/>
        </p:nvSpPr>
        <p:spPr>
          <a:xfrm>
            <a:off x="2456599" y="7185458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CTG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GGG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TGGAACGGACTTCCAACCTG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TGCTTT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GGA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ATTTGTTTCCTTCAGACCGG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CTAG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E60FDA3C-04FD-22C6-E80B-C322BC5C1EE0}"/>
              </a:ext>
            </a:extLst>
          </p:cNvPr>
          <p:cNvSpPr txBox="1"/>
          <p:nvPr/>
        </p:nvSpPr>
        <p:spPr>
          <a:xfrm>
            <a:off x="2456599" y="6869832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G</a:t>
            </a:r>
            <a:r>
              <a:rPr lang="en-US" sz="2000" dirty="0">
                <a:solidFill>
                  <a:schemeClr val="bg1">
                    <a:lumMod val="65000"/>
                  </a:schemeClr>
                </a:solidFill>
                <a:latin typeface="Courier" pitchFamily="2" charset="0"/>
              </a:rPr>
              <a:t>ACCCCACCTTGCCTGAAGGTTGGACACGAAAC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CTTAAACAAAGGAAGTCTGGCCGATC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D91C4A0A-5AB2-9945-F6EB-F7FC374595FD}"/>
              </a:ext>
            </a:extLst>
          </p:cNvPr>
          <p:cNvSpPr txBox="1"/>
          <p:nvPr/>
        </p:nvSpPr>
        <p:spPr>
          <a:xfrm>
            <a:off x="8665495" y="7566335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2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36F1EBF3-5E8F-9985-E689-F8CFC507099A}"/>
              </a:ext>
            </a:extLst>
          </p:cNvPr>
          <p:cNvSpPr txBox="1"/>
          <p:nvPr/>
        </p:nvSpPr>
        <p:spPr>
          <a:xfrm>
            <a:off x="12074286" y="7056040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1A809EB7-6111-1521-5E0B-279669F1FBCA}"/>
              </a:ext>
            </a:extLst>
          </p:cNvPr>
          <p:cNvCxnSpPr>
            <a:cxnSpLocks/>
          </p:cNvCxnSpPr>
          <p:nvPr/>
        </p:nvCxnSpPr>
        <p:spPr>
          <a:xfrm>
            <a:off x="1845758" y="7061014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7CB58E26-69F5-4E9B-EFFD-89A564F97C49}"/>
              </a:ext>
            </a:extLst>
          </p:cNvPr>
          <p:cNvSpPr txBox="1"/>
          <p:nvPr/>
        </p:nvSpPr>
        <p:spPr>
          <a:xfrm>
            <a:off x="1783098" y="6722460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87F05C1F-30DE-EC6E-961E-283EB628FE7E}"/>
              </a:ext>
            </a:extLst>
          </p:cNvPr>
          <p:cNvCxnSpPr>
            <a:cxnSpLocks/>
          </p:cNvCxnSpPr>
          <p:nvPr/>
        </p:nvCxnSpPr>
        <p:spPr>
          <a:xfrm>
            <a:off x="1856170" y="7403516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1BAE368F-EEA3-0FEE-A0DD-2C265603400E}"/>
              </a:ext>
            </a:extLst>
          </p:cNvPr>
          <p:cNvSpPr txBox="1"/>
          <p:nvPr/>
        </p:nvSpPr>
        <p:spPr>
          <a:xfrm>
            <a:off x="1783098" y="7385513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27E19FF5-E4FC-1412-74BA-B5F6E11F9833}"/>
              </a:ext>
            </a:extLst>
          </p:cNvPr>
          <p:cNvCxnSpPr>
            <a:cxnSpLocks/>
          </p:cNvCxnSpPr>
          <p:nvPr/>
        </p:nvCxnSpPr>
        <p:spPr>
          <a:xfrm>
            <a:off x="11599614" y="7061014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78F5D6B2-E764-5FC3-91A0-E0A129D82577}"/>
              </a:ext>
            </a:extLst>
          </p:cNvPr>
          <p:cNvSpPr txBox="1"/>
          <p:nvPr/>
        </p:nvSpPr>
        <p:spPr>
          <a:xfrm>
            <a:off x="11536954" y="6722460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D179EF13-BC48-E24D-7A58-D094FD72F578}"/>
              </a:ext>
            </a:extLst>
          </p:cNvPr>
          <p:cNvCxnSpPr>
            <a:cxnSpLocks/>
          </p:cNvCxnSpPr>
          <p:nvPr/>
        </p:nvCxnSpPr>
        <p:spPr>
          <a:xfrm>
            <a:off x="11610026" y="7403516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>
            <a:extLst>
              <a:ext uri="{FF2B5EF4-FFF2-40B4-BE49-F238E27FC236}">
                <a16:creationId xmlns:a16="http://schemas.microsoft.com/office/drawing/2014/main" id="{3D580D00-BAAD-DFB9-42BE-39DD414C2097}"/>
              </a:ext>
            </a:extLst>
          </p:cNvPr>
          <p:cNvSpPr txBox="1"/>
          <p:nvPr/>
        </p:nvSpPr>
        <p:spPr>
          <a:xfrm>
            <a:off x="11536954" y="7385513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45BE3D4A-41FD-3F9D-991F-3A84568FF886}"/>
              </a:ext>
            </a:extLst>
          </p:cNvPr>
          <p:cNvCxnSpPr>
            <a:cxnSpLocks/>
          </p:cNvCxnSpPr>
          <p:nvPr/>
        </p:nvCxnSpPr>
        <p:spPr>
          <a:xfrm>
            <a:off x="7926068" y="7580801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D4AEB71F-E4CA-A3A6-1386-3FC6681798D0}"/>
              </a:ext>
            </a:extLst>
          </p:cNvPr>
          <p:cNvCxnSpPr>
            <a:cxnSpLocks/>
          </p:cNvCxnSpPr>
          <p:nvPr/>
        </p:nvCxnSpPr>
        <p:spPr>
          <a:xfrm>
            <a:off x="3479570" y="7531901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extLst>
              <a:ext uri="{FF2B5EF4-FFF2-40B4-BE49-F238E27FC236}">
                <a16:creationId xmlns:a16="http://schemas.microsoft.com/office/drawing/2014/main" id="{C84AA334-ABAF-9B5E-DD8A-D3422395FBD9}"/>
              </a:ext>
            </a:extLst>
          </p:cNvPr>
          <p:cNvSpPr txBox="1"/>
          <p:nvPr/>
        </p:nvSpPr>
        <p:spPr>
          <a:xfrm>
            <a:off x="4014609" y="7566335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1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6E61694-758B-30D8-32CB-809A2652FBC0}"/>
              </a:ext>
            </a:extLst>
          </p:cNvPr>
          <p:cNvSpPr txBox="1"/>
          <p:nvPr/>
        </p:nvSpPr>
        <p:spPr>
          <a:xfrm>
            <a:off x="2456599" y="7438631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8C819D1C-58AA-92C1-8197-BF3D43F02FF1}"/>
              </a:ext>
            </a:extLst>
          </p:cNvPr>
          <p:cNvSpPr txBox="1"/>
          <p:nvPr/>
        </p:nvSpPr>
        <p:spPr>
          <a:xfrm>
            <a:off x="6905169" y="7438631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363DB4A3-A5EB-8DD4-28B2-F9970C49FF70}"/>
              </a:ext>
            </a:extLst>
          </p:cNvPr>
          <p:cNvSpPr txBox="1"/>
          <p:nvPr/>
        </p:nvSpPr>
        <p:spPr>
          <a:xfrm>
            <a:off x="-286740" y="7035769"/>
            <a:ext cx="2006632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PAM rev</a:t>
            </a:r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2FF139B6-BB04-7129-05E8-8613906F8847}"/>
              </a:ext>
            </a:extLst>
          </p:cNvPr>
          <p:cNvCxnSpPr>
            <a:cxnSpLocks/>
          </p:cNvCxnSpPr>
          <p:nvPr/>
        </p:nvCxnSpPr>
        <p:spPr>
          <a:xfrm>
            <a:off x="48599" y="6260220"/>
            <a:ext cx="13003703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297539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461</TotalTime>
  <Words>77</Words>
  <Application>Microsoft Macintosh PowerPoint</Application>
  <PresentationFormat>Custom</PresentationFormat>
  <Paragraphs>49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135</cp:revision>
  <cp:lastPrinted>2020-07-10T20:40:32Z</cp:lastPrinted>
  <dcterms:created xsi:type="dcterms:W3CDTF">2020-05-07T13:53:30Z</dcterms:created>
  <dcterms:modified xsi:type="dcterms:W3CDTF">2022-08-15T21:32:12Z</dcterms:modified>
</cp:coreProperties>
</file>

<file path=docProps/thumbnail.jpeg>
</file>